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82" autoAdjust="0"/>
    <p:restoredTop sz="94660"/>
  </p:normalViewPr>
  <p:slideViewPr>
    <p:cSldViewPr>
      <p:cViewPr varScale="1">
        <p:scale>
          <a:sx n="92" d="100"/>
          <a:sy n="92" d="100"/>
        </p:scale>
        <p:origin x="-738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2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65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475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96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035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20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1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625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08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77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25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B0BCD-BCB5-49F2-9454-489F7A317B3F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62844-DE21-495A-ACE4-8DE5EFECE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95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56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52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60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53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64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8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261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98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195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48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76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772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377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006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39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7739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1536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84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5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705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216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686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807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808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599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612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On-screen Show (16:9)</PresentationFormat>
  <Paragraphs>0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robin Tiwari</dc:creator>
  <cp:lastModifiedBy>robin Tiwari</cp:lastModifiedBy>
  <cp:revision>1</cp:revision>
  <dcterms:created xsi:type="dcterms:W3CDTF">2017-09-07T18:56:04Z</dcterms:created>
  <dcterms:modified xsi:type="dcterms:W3CDTF">2017-09-07T19:04:40Z</dcterms:modified>
</cp:coreProperties>
</file>

<file path=docProps/thumbnail.jpeg>
</file>